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313" r:id="rId4"/>
    <p:sldId id="315" r:id="rId5"/>
    <p:sldId id="311" r:id="rId6"/>
    <p:sldId id="259" r:id="rId7"/>
    <p:sldId id="309" r:id="rId8"/>
    <p:sldId id="260" r:id="rId9"/>
    <p:sldId id="307" r:id="rId10"/>
    <p:sldId id="274" r:id="rId11"/>
    <p:sldId id="302" r:id="rId12"/>
    <p:sldId id="276" r:id="rId13"/>
    <p:sldId id="303" r:id="rId14"/>
    <p:sldId id="319" r:id="rId15"/>
    <p:sldId id="321" r:id="rId16"/>
    <p:sldId id="304" r:id="rId17"/>
    <p:sldId id="278" r:id="rId18"/>
    <p:sldId id="270" r:id="rId19"/>
    <p:sldId id="323" r:id="rId20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206" autoAdjust="0"/>
  </p:normalViewPr>
  <p:slideViewPr>
    <p:cSldViewPr snapToGrid="0">
      <p:cViewPr varScale="1">
        <p:scale>
          <a:sx n="115" d="100"/>
          <a:sy n="115" d="100"/>
        </p:scale>
        <p:origin x="18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634D0-16F6-41A8-A9BA-2B924312BF30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C6548-7860-4C4A-8DC0-653B465F4A0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2549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C6548-7860-4C4A-8DC0-653B465F4A0A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69696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Kattintson ide az alcím mintájának szerkesztéséhez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785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5783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05888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8126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69390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7922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5302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286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2969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77721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58343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B88C0-C796-40C3-9F9A-4E7B78105636}" type="datetimeFigureOut">
              <a:rPr lang="hu-HU" smtClean="0"/>
              <a:t>2020. 10. 12.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3D409-5C2A-4DE2-AE59-F31684EA080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670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veszpremkozgaz@veszpremkozgaz.hu" TargetMode="External"/><Relationship Id="rId5" Type="http://schemas.openxmlformats.org/officeDocument/2006/relationships/hyperlink" Target="http://www.veszpremkozgaz.hu/" TargetMode="Externa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571"/>
            <a:ext cx="12002102" cy="5350933"/>
          </a:xfrm>
          <a:prstGeom prst="rect">
            <a:avLst/>
          </a:prstGeom>
        </p:spPr>
      </p:pic>
      <p:pic>
        <p:nvPicPr>
          <p:cNvPr id="10" name="Kelemen  Kabátban - Úton (KÖZGÁZ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10318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65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1" y="31892"/>
            <a:ext cx="11899900" cy="682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95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3785" y="-2736870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6"/>
            <a:ext cx="11846010" cy="1411260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 képzései 4.</a:t>
            </a:r>
            <a:endParaRPr lang="hu-H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670420"/>
            <a:ext cx="11846010" cy="985270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1410 Közigazgatási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közszolgálati 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1420 Közigazgatási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közszolgálati 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nyelv</a:t>
            </a:r>
            <a:endParaRPr lang="hu-HU" sz="2400" b="1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26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17617" y="-2811138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322484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 képzései 5.</a:t>
            </a:r>
            <a:endParaRPr lang="hu-H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369461"/>
            <a:ext cx="11846010" cy="985270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1510 Informatikai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rendszer-és alkalmazásüzemeltető informatikai technikus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angol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ny.</a:t>
            </a:r>
            <a:endParaRPr lang="hu-HU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2400" b="1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németeseknek nyelvváltás lehetséges</a:t>
            </a:r>
            <a:endParaRPr lang="hu-HU" sz="2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7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564532" cy="7067550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1219200" y="453081"/>
            <a:ext cx="917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>
                <a:solidFill>
                  <a:srgbClr val="FFFF00"/>
                </a:solidFill>
              </a:rPr>
              <a:t>Külföldi kirándulás</a:t>
            </a:r>
            <a:endParaRPr lang="hu-H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378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83604"/>
            <a:ext cx="10515600" cy="45719"/>
          </a:xfrm>
        </p:spPr>
        <p:txBody>
          <a:bodyPr>
            <a:normAutofit fontScale="90000"/>
          </a:bodyPr>
          <a:lstStyle/>
          <a:p>
            <a:endParaRPr lang="hu-HU" sz="800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9322"/>
            <a:ext cx="8593667" cy="6618537"/>
          </a:xfrm>
        </p:spPr>
      </p:pic>
    </p:spTree>
    <p:extLst>
      <p:ext uri="{BB962C8B-B14F-4D97-AF65-F5344CB8AC3E}">
        <p14:creationId xmlns:p14="http://schemas.microsoft.com/office/powerpoint/2010/main" val="1469246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8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3785" y="-2736870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521723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</a:t>
            </a:r>
            <a:r>
              <a:rPr lang="hu-H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2021-ben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induló képzései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összefoglaló</a:t>
            </a:r>
            <a:endParaRPr lang="hu-H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1690688"/>
            <a:ext cx="11846010" cy="4308872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1110 Pénzügyi-számviteli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emelt matek,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 </a:t>
            </a:r>
            <a:endParaRPr lang="hu-HU" sz="2000" b="1" dirty="0" smtClean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1120 Pénzügyi-számviteli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emelt matek,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1310 Nyelvi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előkészítő osztállyal pénzügyi számviteli ügyintéző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1320 Nyelvi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előkészítő osztállyal pénzügyi számviteli ügyintéző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1210 Vállalkozási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 ügyviteli ügyintéző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  <a:endParaRPr lang="hu-HU" sz="2000" b="1" dirty="0" smtClean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1220 Vállalkozási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 ügyviteli ügyintéző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</a:t>
            </a:r>
            <a:endParaRPr lang="hu-HU" sz="20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1410 Közigazgatási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közszolgálati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1420 Közigazgatási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közszolgálati technikus,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1510 Informatikai </a:t>
            </a:r>
            <a:r>
              <a:rPr lang="hu-H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rendszer-és alkalmazásüzemeltető informatikai technikus, angol </a:t>
            </a:r>
            <a:r>
              <a:rPr lang="hu-H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</a:t>
            </a:r>
            <a:endParaRPr lang="hu-HU" sz="20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hu-HU" sz="20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000">
        <p14:flythrough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31" y="241300"/>
            <a:ext cx="11474131" cy="646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72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22412"/>
            <a:ext cx="8202880" cy="688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99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17617" y="-2816383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521723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Veszprémi SZC</a:t>
            </a:r>
            <a: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Bethlen István Közgazdasági és Közigazgatási Technikum (Közgáz)</a:t>
            </a:r>
            <a: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Elérhetőségei</a:t>
            </a:r>
            <a:endParaRPr lang="hu-H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1690688"/>
            <a:ext cx="11846010" cy="2581219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Cím: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8200 Veszprém Csap u. 9.    </a:t>
            </a:r>
          </a:p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Web: </a:t>
            </a: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www.veszpremkozgaz.hu</a:t>
            </a:r>
            <a:endParaRPr kumimoji="0" lang="hu-HU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hu-H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Facebook: </a:t>
            </a:r>
            <a:r>
              <a:rPr lang="hu-H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Veszprémi SZC Bethlen István Közgazdasági és Közigazgatási Technikum </a:t>
            </a:r>
          </a:p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hu-H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YouTube</a:t>
            </a:r>
            <a:endParaRPr lang="hu-H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E-mail:</a:t>
            </a:r>
            <a:r>
              <a:rPr kumimoji="0" lang="hu-H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hu-HU" sz="20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veszpremkozgaz</a:t>
            </a:r>
            <a:r>
              <a:rPr lang="hu-H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@veszpremkozgaz.hu</a:t>
            </a:r>
            <a:endParaRPr lang="hu-HU" sz="2000" b="1" dirty="0" smtClean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Mobil:</a:t>
            </a:r>
            <a:r>
              <a:rPr kumimoji="0" lang="hu-H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hu-H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20/510 8892</a:t>
            </a: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8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14:flythrough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"/>
            <a:ext cx="10151533" cy="6693317"/>
          </a:xfrm>
        </p:spPr>
      </p:pic>
    </p:spTree>
    <p:extLst>
      <p:ext uri="{BB962C8B-B14F-4D97-AF65-F5344CB8AC3E}">
        <p14:creationId xmlns:p14="http://schemas.microsoft.com/office/powerpoint/2010/main" val="3767685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3785" y="-2736870"/>
            <a:ext cx="7017027" cy="12331738"/>
          </a:xfrm>
          <a:blipFill dpi="0" rotWithShape="1">
            <a:blip r:embed="rId5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494318"/>
            <a:ext cx="11846010" cy="1720506"/>
          </a:xfrm>
          <a:solidFill>
            <a:srgbClr val="0070C0">
              <a:alpha val="47000"/>
            </a:srgb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Veszprémi SZC</a:t>
            </a:r>
            <a: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Bethlen István Közgazdasági és Közigazgatási Technikum </a:t>
            </a:r>
            <a:r>
              <a:rPr lang="hu-H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(Közgáz)</a:t>
            </a:r>
            <a:r>
              <a:rPr lang="hu-H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2021-ben</a:t>
            </a: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induló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képzései + ösztöndíj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( 4 szakma)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hu-H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évfolyam nappali 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tagozaton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áttekintés</a:t>
            </a:r>
            <a:endParaRPr lang="hu-H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327018"/>
            <a:ext cx="11846010" cy="3239733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hu-H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Pénzügyi-számviteli </a:t>
            </a:r>
            <a:r>
              <a:rPr lang="hu-H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hu-HU" sz="28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Nyelvi </a:t>
            </a:r>
            <a:r>
              <a:rPr lang="hu-H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előkészítő osztállyal pénzügyi számviteli </a:t>
            </a: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</a:t>
            </a:r>
            <a:endParaRPr lang="hu-HU" sz="2800" b="1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Vállalkozási </a:t>
            </a:r>
            <a:r>
              <a:rPr lang="hu-H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 ügyviteli ügyintéző </a:t>
            </a: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hu-HU" sz="28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Közigazgatási </a:t>
            </a:r>
            <a:r>
              <a:rPr lang="hu-H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Informatikai rendszer-és </a:t>
            </a:r>
            <a:r>
              <a:rPr lang="hu-H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alkalmazásüzemeltető    </a:t>
            </a:r>
            <a:endParaRPr lang="hu-HU" sz="28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peelOff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477" y="0"/>
            <a:ext cx="5383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66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17617" y="-2816383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689652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képzései 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részletezve 1.</a:t>
            </a:r>
            <a:endParaRPr lang="hu-H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570302"/>
            <a:ext cx="11846010" cy="985270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1110 Pénzügyi-számviteli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emelt matek, angol nyelv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1120 Pénzügyi-számviteli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emelt matek, német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nyelv</a:t>
            </a:r>
            <a:endParaRPr lang="hu-HU" sz="2400" b="1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94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5616"/>
            <a:ext cx="10515600" cy="6121347"/>
          </a:xfrm>
        </p:spPr>
      </p:pic>
    </p:spTree>
    <p:extLst>
      <p:ext uri="{BB962C8B-B14F-4D97-AF65-F5344CB8AC3E}">
        <p14:creationId xmlns:p14="http://schemas.microsoft.com/office/powerpoint/2010/main" val="2549410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3785" y="-2736870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769165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képzései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698658"/>
            <a:ext cx="11846010" cy="985270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1310 Nyelvi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előkészítő osztállyal pénzügyi számviteli 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1320 Nyelvi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előkészítő osztállyal pénzügyi számviteli ügyintéző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nyelv</a:t>
            </a:r>
          </a:p>
        </p:txBody>
      </p:sp>
    </p:spTree>
    <p:extLst>
      <p:ext uri="{BB962C8B-B14F-4D97-AF65-F5344CB8AC3E}">
        <p14:creationId xmlns:p14="http://schemas.microsoft.com/office/powerpoint/2010/main" val="217062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92929"/>
            <a:ext cx="11164649" cy="6329603"/>
          </a:xfrm>
        </p:spPr>
      </p:pic>
    </p:spTree>
    <p:extLst>
      <p:ext uri="{BB962C8B-B14F-4D97-AF65-F5344CB8AC3E}">
        <p14:creationId xmlns:p14="http://schemas.microsoft.com/office/powerpoint/2010/main" val="2586422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"/>
                    </a14:imgEffect>
                    <a14:imgEffect>
                      <a14:brightnessContrast bright="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3785" y="-2736870"/>
            <a:ext cx="7017027" cy="12331738"/>
          </a:xfrm>
          <a:blipFill dpi="0" rotWithShape="1">
            <a:blip r:embed="rId4">
              <a:alphaModFix amt="38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62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2422" y="168965"/>
            <a:ext cx="11846010" cy="1759226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Közgáz képzései</a:t>
            </a:r>
            <a:r>
              <a:rPr lang="hu-H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endParaRPr lang="hu-H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22422" y="2789525"/>
            <a:ext cx="11846010" cy="985270"/>
          </a:xfrm>
          <a:prstGeom prst="rect">
            <a:avLst/>
          </a:prstGeom>
          <a:solidFill>
            <a:srgbClr val="0070C0">
              <a:alpha val="47000"/>
            </a:srgbClr>
          </a:solidFill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1210 Vállalkozási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 ügyviteli 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angol nyelv</a:t>
            </a:r>
            <a:endParaRPr lang="hu-HU" sz="2400" b="1" dirty="0" smtClean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1220 </a:t>
            </a:r>
            <a:r>
              <a:rPr lang="hu-H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Vállalkozási </a:t>
            </a:r>
            <a:r>
              <a:rPr lang="hu-HU" sz="2400" b="1" u="sng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és ügyviteli ügyintéző </a:t>
            </a:r>
            <a:r>
              <a:rPr lang="hu-H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technikus, </a:t>
            </a:r>
            <a:r>
              <a:rPr lang="hu-H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német nyelv</a:t>
            </a:r>
            <a:endParaRPr lang="hu-HU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16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window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250</Words>
  <Application>Microsoft Office PowerPoint</Application>
  <PresentationFormat>Szélesvásznú</PresentationFormat>
  <Paragraphs>41</Paragraphs>
  <Slides>19</Slides>
  <Notes>1</Notes>
  <HiddenSlides>0</HiddenSlides>
  <MMClips>1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Office-téma</vt:lpstr>
      <vt:lpstr>PowerPoint-bemutató</vt:lpstr>
      <vt:lpstr>PowerPoint-bemutató</vt:lpstr>
      <vt:lpstr>A Veszprémi SZC Bethlen István Közgazdasági és Közigazgatási Technikum (Közgáz) 2021-ben induló képzései + ösztöndíj ( 4 szakma)  a 9. évfolyam nappali tagozaton áttekintés</vt:lpstr>
      <vt:lpstr>PowerPoint-bemutató</vt:lpstr>
      <vt:lpstr>Közgáz képzései  részletezve 1.</vt:lpstr>
      <vt:lpstr>PowerPoint-bemutató</vt:lpstr>
      <vt:lpstr> Közgáz képzései 2. </vt:lpstr>
      <vt:lpstr>PowerPoint-bemutató</vt:lpstr>
      <vt:lpstr>Közgáz képzései 3.</vt:lpstr>
      <vt:lpstr>PowerPoint-bemutató</vt:lpstr>
      <vt:lpstr> Közgáz képzései 4.</vt:lpstr>
      <vt:lpstr>PowerPoint-bemutató</vt:lpstr>
      <vt:lpstr>Közgáz képzései 5.</vt:lpstr>
      <vt:lpstr>PowerPoint-bemutató</vt:lpstr>
      <vt:lpstr>PowerPoint-bemutató</vt:lpstr>
      <vt:lpstr> Közgáz 2021-ben induló képzései  összefoglaló</vt:lpstr>
      <vt:lpstr>PowerPoint-bemutató</vt:lpstr>
      <vt:lpstr>PowerPoint-bemutató</vt:lpstr>
      <vt:lpstr>A Veszprémi SZC Bethlen István Közgazdasági és Közigazgatási Technikum (Közgáz) Elérhetőségei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ifj. Szathmáry Árpád</dc:creator>
  <cp:lastModifiedBy>ifj. Szathmáry Árpád</cp:lastModifiedBy>
  <cp:revision>123</cp:revision>
  <dcterms:created xsi:type="dcterms:W3CDTF">2019-12-03T07:13:30Z</dcterms:created>
  <dcterms:modified xsi:type="dcterms:W3CDTF">2020-10-12T11:26:29Z</dcterms:modified>
</cp:coreProperties>
</file>